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1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38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93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76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28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51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01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2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9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26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04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41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24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65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7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56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1338-AB12-456A-8A26-1AC89715E849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BC0DCD-E67F-43DE-AFC7-A6AB8E634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Fatima</a:t>
            </a:r>
            <a:r>
              <a:rPr lang="es-ES" dirty="0" smtClean="0"/>
              <a:t> Rizzo L.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858181" y="1804741"/>
            <a:ext cx="60637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PLE</a:t>
            </a:r>
            <a:endParaRPr lang="es-ES" sz="96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2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1.- ¿Qué </a:t>
            </a:r>
            <a:r>
              <a:rPr lang="es-ES" sz="2800" dirty="0"/>
              <a:t>es el Ple?</a:t>
            </a:r>
          </a:p>
          <a:p>
            <a:pPr marL="0" indent="0" algn="just">
              <a:buNone/>
            </a:pPr>
            <a:r>
              <a:rPr lang="es-ES" sz="2800" dirty="0"/>
              <a:t>PLE ( Personal </a:t>
            </a:r>
            <a:r>
              <a:rPr lang="es-ES" sz="2800" dirty="0" err="1"/>
              <a:t>Learning</a:t>
            </a:r>
            <a:r>
              <a:rPr lang="es-ES" sz="2800" dirty="0"/>
              <a:t> </a:t>
            </a:r>
            <a:r>
              <a:rPr lang="es-ES" sz="2800" dirty="0" err="1"/>
              <a:t>Environment</a:t>
            </a:r>
            <a:r>
              <a:rPr lang="es-ES" sz="2800" dirty="0"/>
              <a:t> – entorno personal de aprendizaje).  Conjunto de herramientas</a:t>
            </a:r>
            <a:r>
              <a:rPr lang="es-ES" sz="2800" b="1" dirty="0"/>
              <a:t>, </a:t>
            </a:r>
            <a:r>
              <a:rPr lang="es-ES" sz="2800" dirty="0"/>
              <a:t>servicios</a:t>
            </a:r>
            <a:r>
              <a:rPr lang="es-ES" sz="2800" b="1" dirty="0"/>
              <a:t> y </a:t>
            </a:r>
            <a:r>
              <a:rPr lang="es-ES" sz="2800" dirty="0"/>
              <a:t>conexiones que empleamos para alcanzar diversas metas vinculadas a la adquisición de nuevas competencias. </a:t>
            </a:r>
          </a:p>
        </p:txBody>
      </p:sp>
    </p:spTree>
    <p:extLst>
      <p:ext uri="{BB962C8B-B14F-4D97-AF65-F5344CB8AC3E}">
        <p14:creationId xmlns:p14="http://schemas.microsoft.com/office/powerpoint/2010/main" val="5362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2.- ¿Cómo </a:t>
            </a:r>
            <a:r>
              <a:rPr lang="es-ES" sz="2800" dirty="0"/>
              <a:t>funciona el Ple?</a:t>
            </a:r>
          </a:p>
          <a:p>
            <a:pPr marL="0" indent="0" algn="just">
              <a:buNone/>
            </a:pPr>
            <a:r>
              <a:rPr lang="es-ES" sz="2800" dirty="0"/>
              <a:t>Su funcionamiento se basa en el implemento de diversas herramientas que trabajan de forma conjunta para efectuar un proceso de aprendizaje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838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sz="2800" dirty="0"/>
              <a:t>3</a:t>
            </a:r>
            <a:r>
              <a:rPr lang="es-ES" sz="2800" dirty="0" smtClean="0"/>
              <a:t>.- ¿Qué </a:t>
            </a:r>
            <a:r>
              <a:rPr lang="es-ES" sz="2800" dirty="0"/>
              <a:t>características </a:t>
            </a:r>
            <a:r>
              <a:rPr lang="es-ES" sz="2800" dirty="0" smtClean="0"/>
              <a:t>tiene?</a:t>
            </a:r>
          </a:p>
          <a:p>
            <a:pPr marL="0" indent="0">
              <a:buNone/>
            </a:pPr>
            <a:r>
              <a:rPr lang="es-ES" sz="2800" dirty="0" smtClean="0"/>
              <a:t>1.- determinar objetivos y alcances de aprendizaje </a:t>
            </a:r>
          </a:p>
          <a:p>
            <a:pPr marL="0" indent="0">
              <a:buNone/>
            </a:pPr>
            <a:r>
              <a:rPr lang="es-ES" sz="2800" dirty="0" smtClean="0"/>
              <a:t>2.- Permite administrar recursos de enseñanza</a:t>
            </a:r>
          </a:p>
          <a:p>
            <a:pPr marL="0" indent="0">
              <a:buNone/>
            </a:pPr>
            <a:r>
              <a:rPr lang="es-ES" sz="2800" dirty="0" smtClean="0"/>
              <a:t>3.- Genera varias alternativas de comunicación </a:t>
            </a:r>
          </a:p>
          <a:p>
            <a:pPr marL="0" indent="0">
              <a:buNone/>
            </a:pPr>
            <a:r>
              <a:rPr lang="es-ES" sz="2800" dirty="0"/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sz="2400" dirty="0"/>
              <a:t>4</a:t>
            </a:r>
            <a:r>
              <a:rPr lang="es-ES" sz="2400" dirty="0" smtClean="0"/>
              <a:t>.- ¿Cuáles </a:t>
            </a:r>
            <a:r>
              <a:rPr lang="es-ES" sz="2400" dirty="0"/>
              <a:t>son sus </a:t>
            </a:r>
            <a:r>
              <a:rPr lang="es-ES" sz="2400" dirty="0" smtClean="0"/>
              <a:t>elementos?</a:t>
            </a:r>
            <a:endParaRPr lang="es-ES" sz="2400" dirty="0"/>
          </a:p>
          <a:p>
            <a:pPr marL="0" indent="0" algn="just">
              <a:buNone/>
            </a:pPr>
            <a:r>
              <a:rPr lang="es-ES" sz="2400" dirty="0"/>
              <a:t>Los elementos que lo forman son las fuentes a consultar, los recursos a utilizar y las personas con las que vamos a interactuar. </a:t>
            </a:r>
          </a:p>
        </p:txBody>
      </p:sp>
    </p:spTree>
    <p:extLst>
      <p:ext uri="{BB962C8B-B14F-4D97-AF65-F5344CB8AC3E}">
        <p14:creationId xmlns:p14="http://schemas.microsoft.com/office/powerpoint/2010/main" val="224745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500189"/>
            <a:ext cx="8596668" cy="1320800"/>
          </a:xfrm>
        </p:spPr>
        <p:txBody>
          <a:bodyPr/>
          <a:lstStyle/>
          <a:p>
            <a:r>
              <a:rPr lang="es-ES" dirty="0"/>
              <a:t>5</a:t>
            </a:r>
            <a:r>
              <a:rPr lang="es-ES" dirty="0" smtClean="0"/>
              <a:t>.- ¿cómo </a:t>
            </a:r>
            <a:r>
              <a:rPr lang="es-ES" dirty="0"/>
              <a:t>se puede aplicar en mi vida?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Lo podría a utilizar como fuente de interacción sobre temas de mi interés con personas que tengas las mismas dudas o respuestas de lo que busco.</a:t>
            </a:r>
          </a:p>
        </p:txBody>
      </p:sp>
    </p:spTree>
    <p:extLst>
      <p:ext uri="{BB962C8B-B14F-4D97-AF65-F5344CB8AC3E}">
        <p14:creationId xmlns:p14="http://schemas.microsoft.com/office/powerpoint/2010/main" val="367934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sz="3200" b="1" dirty="0"/>
              <a:t>6</a:t>
            </a:r>
            <a:r>
              <a:rPr lang="es-ES" sz="3200" b="1" dirty="0" smtClean="0"/>
              <a:t>.- ¿Qué </a:t>
            </a:r>
            <a:r>
              <a:rPr lang="es-ES" sz="3200" b="1" dirty="0"/>
              <a:t>no es un </a:t>
            </a:r>
            <a:r>
              <a:rPr lang="es-ES" sz="3200" b="1" dirty="0" smtClean="0"/>
              <a:t>PLE?</a:t>
            </a:r>
            <a:endParaRPr lang="es-ES" sz="3200" dirty="0"/>
          </a:p>
          <a:p>
            <a:pPr marL="0" indent="0">
              <a:buNone/>
            </a:pPr>
            <a:r>
              <a:rPr lang="es-ES" sz="3200" dirty="0" smtClean="0"/>
              <a:t>No </a:t>
            </a:r>
            <a:r>
              <a:rPr lang="es-ES" sz="3200" dirty="0"/>
              <a:t>es un sistema informático, ni es una red social 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79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025" y="256903"/>
            <a:ext cx="8596668" cy="1320800"/>
          </a:xfrm>
        </p:spPr>
        <p:txBody>
          <a:bodyPr/>
          <a:lstStyle/>
          <a:p>
            <a:pPr algn="ctr"/>
            <a:r>
              <a:rPr lang="es-ES" dirty="0" smtClean="0"/>
              <a:t>MI PLE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267">
            <a:off x="5003073" y="3093716"/>
            <a:ext cx="1034143" cy="10341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0362" r="3190" b="17105"/>
          <a:stretch/>
        </p:blipFill>
        <p:spPr>
          <a:xfrm>
            <a:off x="1985554" y="1449977"/>
            <a:ext cx="7302137" cy="4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Ple grupal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6596" r="17926" b="17007"/>
          <a:stretch/>
        </p:blipFill>
        <p:spPr>
          <a:xfrm>
            <a:off x="2299063" y="1515291"/>
            <a:ext cx="5617028" cy="4653523"/>
          </a:xfrm>
        </p:spPr>
      </p:pic>
    </p:spTree>
    <p:extLst>
      <p:ext uri="{BB962C8B-B14F-4D97-AF65-F5344CB8AC3E}">
        <p14:creationId xmlns:p14="http://schemas.microsoft.com/office/powerpoint/2010/main" val="21495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117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5.- ¿cómo se puede aplicar en mi vida?</vt:lpstr>
      <vt:lpstr>Presentación de PowerPoint</vt:lpstr>
      <vt:lpstr>MI PLE</vt:lpstr>
      <vt:lpstr>Ple grupal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SLEP TEST</dc:creator>
  <cp:lastModifiedBy>SLEP TEST</cp:lastModifiedBy>
  <cp:revision>7</cp:revision>
  <dcterms:created xsi:type="dcterms:W3CDTF">2017-04-22T01:35:16Z</dcterms:created>
  <dcterms:modified xsi:type="dcterms:W3CDTF">2017-04-22T16:57:58Z</dcterms:modified>
</cp:coreProperties>
</file>